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7"/>
    <p:restoredTop sz="94606"/>
  </p:normalViewPr>
  <p:slideViewPr>
    <p:cSldViewPr snapToGrid="0" snapToObjects="1">
      <p:cViewPr>
        <p:scale>
          <a:sx n="144" d="100"/>
          <a:sy n="144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F022-24A2-4E42-BB02-82D91BA4A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2C4FA-2F75-B542-9B6A-2503BCFC7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9A5FA-1CC0-E241-8E46-341D91AB5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5B6E-C38E-E149-AA23-E160329271E5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0056A-31D7-FB4C-85ED-6547A6C72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17072-79DA-9246-82A1-D71510D9C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AD9D3-18FA-A348-AF85-E66AF915C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9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4336-903B-BA46-92B5-818422E8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C7F8B-4AD5-8E48-B43F-649E1E75B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8E889-29C2-FF4B-BC29-8BEE5F401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5B6E-C38E-E149-AA23-E160329271E5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9B8B2-DA1B-584A-9D02-EF68C2E2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42F4F-F1B2-4946-8198-19B9D434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AD9D3-18FA-A348-AF85-E66AF915C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55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08D549-C1F9-FB40-9CD9-DACBE4BFC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CBF57A-CB22-9342-ADDA-0FAAE69D7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AE952-B8CA-5B43-9F51-C6E22B4A0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5B6E-C38E-E149-AA23-E160329271E5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1F5FC-1B4A-5D4F-B7BC-A0D566C20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A756-110D-FE47-86BB-28E3C755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AD9D3-18FA-A348-AF85-E66AF915C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61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C73EC-BD4F-0C4E-85DB-E998DC0D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2F5C-9D16-0041-8C64-BAB277591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D6900-C5C3-294C-B95C-8609C942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5B6E-C38E-E149-AA23-E160329271E5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7F3D6-F38C-034E-97AB-AADACA7A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38BD1-1499-584D-8204-2ADF48C5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AD9D3-18FA-A348-AF85-E66AF915C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72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3C8CF-F733-714E-9F71-E6041F4E9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BF37D-C34E-EF4B-A33A-17CD14E28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2AE3D-C41F-C146-8BAD-D1B1092D1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5B6E-C38E-E149-AA23-E160329271E5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3641A-DEB5-E84B-B28B-7C4E57FBB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8959E-3DC2-494A-A029-E988E55A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AD9D3-18FA-A348-AF85-E66AF915C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51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2966-BFBD-0540-AB5C-87E9B1D0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45F7A-5F35-4B4D-9597-FFFDE001A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990B2-327F-8B4C-A084-E90EBF183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EFD07-7839-0C49-BF07-C057DF86E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5B6E-C38E-E149-AA23-E160329271E5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6BA7A-D353-6E4D-B7A6-A63089410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E8812-1E35-F242-8591-6439449D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AD9D3-18FA-A348-AF85-E66AF915C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22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1E618-EB89-4946-8EE8-44B25A437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D750E-35C4-BE47-B9D9-094DC2C49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9F46AF-4AEE-724E-92A6-43556C99C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84559C-EA9D-5A49-8686-F1B1B61A1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F8830B-352E-9F44-8E5A-03B383808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CA4A8E-3CC0-A74C-B6E7-A73028974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5B6E-C38E-E149-AA23-E160329271E5}" type="datetimeFigureOut">
              <a:rPr lang="en-US" smtClean="0"/>
              <a:t>5/13/19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42C5A3-6897-5648-B6C2-08B9F6C01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1D02AF-1826-7F4B-AB92-E331B8BA4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AD9D3-18FA-A348-AF85-E66AF915C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44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BE94-FC0E-0142-88CB-84D6DBFA7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17C30-5F72-A94C-AA0F-1F903088A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5B6E-C38E-E149-AA23-E160329271E5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3ADEB-5A7B-6047-88AB-9B1BD1D65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0E16AC-4BAC-9A4E-8AE2-92FF07596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AD9D3-18FA-A348-AF85-E66AF915C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8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69A75-3EE9-C147-8C10-C8C1C8302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5B6E-C38E-E149-AA23-E160329271E5}" type="datetimeFigureOut">
              <a:rPr lang="en-US" smtClean="0"/>
              <a:t>5/13/19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F9EDB1-7000-D84C-9A3F-7EBB7782E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03621-9AD2-534B-8C44-42EFEFE90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AD9D3-18FA-A348-AF85-E66AF915C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18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7A584-AF77-F145-9527-37E326FD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52B12-9691-DD48-A868-FCFE749AD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574F50-BB85-5141-B4B3-955C1EC70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62C91-2146-4540-8C19-F32FF4DCB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5B6E-C38E-E149-AA23-E160329271E5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7FD194-8C68-3249-B44C-49CA40A76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11129-5033-0840-A2D1-6934D375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AD9D3-18FA-A348-AF85-E66AF915C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73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C2840-56C3-0745-B438-F01E90909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7F1B66-B14E-3648-877C-87B996D25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6702B-20C7-834C-93B2-F33139AD7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B228E-9C17-734F-AACA-FBDCFEDED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5B6E-C38E-E149-AA23-E160329271E5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0F753-C15F-6E47-A33A-7727DACD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44826-CFBA-A949-A162-00B38F56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AD9D3-18FA-A348-AF85-E66AF915C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43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1FF4D-2BBA-E947-8396-FE09D9570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4A82B-2C85-214E-B722-81481F879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FE812-AD66-7D4D-9405-F5305B548B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B5B6E-C38E-E149-AA23-E160329271E5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C1CE1-DB75-7042-A25D-3A152938B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62C2D-4D79-4948-8DC8-74F2C0C2F5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AD9D3-18FA-A348-AF85-E66AF915C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4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144423-2351-884C-B22E-5B2335F3A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260"/>
          <a:stretch/>
        </p:blipFill>
        <p:spPr>
          <a:xfrm>
            <a:off x="1080419" y="3202695"/>
            <a:ext cx="2202608" cy="266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BF7CBF-479A-924F-BC78-E3F17E257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349" y="1451300"/>
            <a:ext cx="2021129" cy="1468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ECAED8-5659-CD4F-96C0-CF9BAB4E4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61" y="544876"/>
            <a:ext cx="2884124" cy="2884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6991F0-A00E-B943-ACA4-8EC06B7CC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959" y="3117774"/>
            <a:ext cx="4171950" cy="2000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6ECB8E-C720-944E-962B-C7B386CA2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042" y="2488893"/>
            <a:ext cx="862185" cy="8621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FB621B-FCF2-7E4D-8BAC-DA451502C7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453"/>
          <a:stretch/>
        </p:blipFill>
        <p:spPr>
          <a:xfrm>
            <a:off x="1443287" y="2865375"/>
            <a:ext cx="698804" cy="5636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ABC376-9F07-AC4B-8524-29F3F9A2E381}"/>
              </a:ext>
            </a:extLst>
          </p:cNvPr>
          <p:cNvSpPr txBox="1"/>
          <p:nvPr/>
        </p:nvSpPr>
        <p:spPr>
          <a:xfrm>
            <a:off x="2316490" y="3043410"/>
            <a:ext cx="698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WIFI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2292365-0869-B040-9D16-8B07D6B10F08}"/>
              </a:ext>
            </a:extLst>
          </p:cNvPr>
          <p:cNvSpPr/>
          <p:nvPr/>
        </p:nvSpPr>
        <p:spPr>
          <a:xfrm>
            <a:off x="1443287" y="826265"/>
            <a:ext cx="1572007" cy="625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8D93934-6BAF-4D4A-B903-39F23DC11103}"/>
              </a:ext>
            </a:extLst>
          </p:cNvPr>
          <p:cNvSpPr/>
          <p:nvPr/>
        </p:nvSpPr>
        <p:spPr>
          <a:xfrm>
            <a:off x="1356087" y="5758043"/>
            <a:ext cx="1572007" cy="625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A28D20C-E547-7144-80A8-FD0598519E7C}"/>
              </a:ext>
            </a:extLst>
          </p:cNvPr>
          <p:cNvSpPr/>
          <p:nvPr/>
        </p:nvSpPr>
        <p:spPr>
          <a:xfrm>
            <a:off x="7176227" y="4805506"/>
            <a:ext cx="1572007" cy="625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LPC1769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85987D-1EB0-9F41-A9DB-999EDA1646E7}"/>
              </a:ext>
            </a:extLst>
          </p:cNvPr>
          <p:cNvSpPr/>
          <p:nvPr/>
        </p:nvSpPr>
        <p:spPr>
          <a:xfrm>
            <a:off x="7313441" y="2577660"/>
            <a:ext cx="1572007" cy="625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RJ-45 Jack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A1C34C0-B7D2-DD49-9086-19F178E9A736}"/>
              </a:ext>
            </a:extLst>
          </p:cNvPr>
          <p:cNvSpPr/>
          <p:nvPr/>
        </p:nvSpPr>
        <p:spPr>
          <a:xfrm>
            <a:off x="4407471" y="628477"/>
            <a:ext cx="1572007" cy="625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Ethernet Cable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CA9650-CC54-3544-A83C-98A56E58E735}"/>
              </a:ext>
            </a:extLst>
          </p:cNvPr>
          <p:cNvCxnSpPr>
            <a:stCxn id="13" idx="0"/>
          </p:cNvCxnSpPr>
          <p:nvPr/>
        </p:nvCxnSpPr>
        <p:spPr>
          <a:xfrm flipV="1">
            <a:off x="1792689" y="2357610"/>
            <a:ext cx="223398" cy="5077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B45B0B-369D-E242-B155-A89635E6EEB9}"/>
              </a:ext>
            </a:extLst>
          </p:cNvPr>
          <p:cNvCxnSpPr>
            <a:cxnSpLocks/>
          </p:cNvCxnSpPr>
          <p:nvPr/>
        </p:nvCxnSpPr>
        <p:spPr>
          <a:xfrm>
            <a:off x="3283027" y="2211580"/>
            <a:ext cx="620902" cy="1460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CBF90D-9846-964A-B070-68704C8B1F7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979478" y="2774703"/>
            <a:ext cx="334564" cy="1452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B4C49C1-F3D2-5E40-8707-AC3A156A9541}"/>
              </a:ext>
            </a:extLst>
          </p:cNvPr>
          <p:cNvCxnSpPr>
            <a:cxnSpLocks/>
          </p:cNvCxnSpPr>
          <p:nvPr/>
        </p:nvCxnSpPr>
        <p:spPr>
          <a:xfrm>
            <a:off x="6978877" y="3138925"/>
            <a:ext cx="197350" cy="3679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4A032A0D-ACFB-A74B-94A2-01CAA387A8B5}"/>
              </a:ext>
            </a:extLst>
          </p:cNvPr>
          <p:cNvSpPr/>
          <p:nvPr/>
        </p:nvSpPr>
        <p:spPr>
          <a:xfrm>
            <a:off x="495759" y="544876"/>
            <a:ext cx="9375354" cy="61203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9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42914B-ACFE-4349-8B4C-F983B5243B2E}"/>
              </a:ext>
            </a:extLst>
          </p:cNvPr>
          <p:cNvSpPr/>
          <p:nvPr/>
        </p:nvSpPr>
        <p:spPr>
          <a:xfrm>
            <a:off x="1808602" y="1542361"/>
            <a:ext cx="3040656" cy="398810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LPC 1769</a:t>
            </a:r>
          </a:p>
          <a:p>
            <a:pPr algn="ctr"/>
            <a:r>
              <a:rPr lang="en-US" dirty="0"/>
              <a:t>CPU Module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3AD02-8D29-C745-89FA-81FBC5707AD3}"/>
              </a:ext>
            </a:extLst>
          </p:cNvPr>
          <p:cNvSpPr/>
          <p:nvPr/>
        </p:nvSpPr>
        <p:spPr>
          <a:xfrm>
            <a:off x="7342744" y="2710149"/>
            <a:ext cx="1687417" cy="2157469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RJ-45 Jack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C285E9-7A21-2A4F-9C64-EBD659CA76E2}"/>
              </a:ext>
            </a:extLst>
          </p:cNvPr>
          <p:cNvCxnSpPr/>
          <p:nvPr/>
        </p:nvCxnSpPr>
        <p:spPr>
          <a:xfrm>
            <a:off x="4990641" y="3018622"/>
            <a:ext cx="21813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894DB9-EA53-624F-B13D-072180DE6BEC}"/>
              </a:ext>
            </a:extLst>
          </p:cNvPr>
          <p:cNvCxnSpPr/>
          <p:nvPr/>
        </p:nvCxnSpPr>
        <p:spPr>
          <a:xfrm>
            <a:off x="5005330" y="3523561"/>
            <a:ext cx="21813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CBD152-C37E-5344-A82A-C10A31EF69F8}"/>
              </a:ext>
            </a:extLst>
          </p:cNvPr>
          <p:cNvCxnSpPr>
            <a:cxnSpLocks/>
          </p:cNvCxnSpPr>
          <p:nvPr/>
        </p:nvCxnSpPr>
        <p:spPr>
          <a:xfrm flipH="1">
            <a:off x="5005331" y="4085422"/>
            <a:ext cx="21666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D9DB62-29BC-2B4F-8D72-E63C21EF7C88}"/>
              </a:ext>
            </a:extLst>
          </p:cNvPr>
          <p:cNvCxnSpPr>
            <a:cxnSpLocks/>
          </p:cNvCxnSpPr>
          <p:nvPr/>
        </p:nvCxnSpPr>
        <p:spPr>
          <a:xfrm flipH="1">
            <a:off x="5012675" y="4601378"/>
            <a:ext cx="21666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38E05A-9452-844E-B771-90573BCC25F4}"/>
              </a:ext>
            </a:extLst>
          </p:cNvPr>
          <p:cNvCxnSpPr>
            <a:cxnSpLocks/>
          </p:cNvCxnSpPr>
          <p:nvPr/>
        </p:nvCxnSpPr>
        <p:spPr>
          <a:xfrm>
            <a:off x="892366" y="1804931"/>
            <a:ext cx="7252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E2B35D-005D-7044-B9DA-AB6A5C7ADD98}"/>
              </a:ext>
            </a:extLst>
          </p:cNvPr>
          <p:cNvSpPr txBox="1"/>
          <p:nvPr/>
        </p:nvSpPr>
        <p:spPr>
          <a:xfrm>
            <a:off x="179323" y="1542361"/>
            <a:ext cx="778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C827A7-93C5-6147-A299-B4A741880935}"/>
              </a:ext>
            </a:extLst>
          </p:cNvPr>
          <p:cNvSpPr txBox="1"/>
          <p:nvPr/>
        </p:nvSpPr>
        <p:spPr>
          <a:xfrm>
            <a:off x="5905044" y="265742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7A3875-7087-A641-B62E-4F8F49D045C9}"/>
              </a:ext>
            </a:extLst>
          </p:cNvPr>
          <p:cNvSpPr txBox="1"/>
          <p:nvPr/>
        </p:nvSpPr>
        <p:spPr>
          <a:xfrm>
            <a:off x="5902807" y="3146100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9C23C7-BAA8-EF43-8769-FAE32F8C1804}"/>
              </a:ext>
            </a:extLst>
          </p:cNvPr>
          <p:cNvSpPr txBox="1"/>
          <p:nvPr/>
        </p:nvSpPr>
        <p:spPr>
          <a:xfrm>
            <a:off x="5902807" y="3700348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970D01-244D-2742-B548-F5D652BF1D80}"/>
              </a:ext>
            </a:extLst>
          </p:cNvPr>
          <p:cNvSpPr txBox="1"/>
          <p:nvPr/>
        </p:nvSpPr>
        <p:spPr>
          <a:xfrm>
            <a:off x="5911456" y="4216303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TD+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E29E1A-D5EC-9849-9FD3-C6DADA90E73B}"/>
              </a:ext>
            </a:extLst>
          </p:cNvPr>
          <p:cNvSpPr/>
          <p:nvPr/>
        </p:nvSpPr>
        <p:spPr>
          <a:xfrm>
            <a:off x="179323" y="870333"/>
            <a:ext cx="9702807" cy="5277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0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AA34B1C-81C8-7B41-BD9F-6AD12733626B}"/>
              </a:ext>
            </a:extLst>
          </p:cNvPr>
          <p:cNvSpPr/>
          <p:nvPr/>
        </p:nvSpPr>
        <p:spPr>
          <a:xfrm>
            <a:off x="1353671" y="753035"/>
            <a:ext cx="1739153" cy="76200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3D dataset</a:t>
            </a:r>
          </a:p>
          <a:p>
            <a:pPr algn="ctr"/>
            <a:r>
              <a:rPr lang="en-US" dirty="0"/>
              <a:t>P</a:t>
            </a:r>
            <a:r>
              <a:rPr lang="en-US" baseline="-25000" dirty="0"/>
              <a:t>i</a:t>
            </a:r>
            <a:r>
              <a:rPr lang="en-US" dirty="0"/>
              <a:t>(x, y, z)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60DD5B-B841-5441-AA22-6662E80F65CD}"/>
              </a:ext>
            </a:extLst>
          </p:cNvPr>
          <p:cNvSpPr/>
          <p:nvPr/>
        </p:nvSpPr>
        <p:spPr>
          <a:xfrm>
            <a:off x="3594847" y="753035"/>
            <a:ext cx="1801906" cy="76200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World to Viewer + Perspective Projection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F3DFEA-13A9-8F4B-94EC-016029D0BD40}"/>
              </a:ext>
            </a:extLst>
          </p:cNvPr>
          <p:cNvSpPr/>
          <p:nvPr/>
        </p:nvSpPr>
        <p:spPr>
          <a:xfrm>
            <a:off x="5894296" y="753035"/>
            <a:ext cx="1801906" cy="76200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Wireframe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A2162A-AB77-0A4E-97FC-533B69EA0D37}"/>
              </a:ext>
            </a:extLst>
          </p:cNvPr>
          <p:cNvSpPr/>
          <p:nvPr/>
        </p:nvSpPr>
        <p:spPr>
          <a:xfrm>
            <a:off x="8193745" y="753035"/>
            <a:ext cx="1801906" cy="76200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Hidden Line/Surface Removal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32E6E2-09C3-AA42-A30A-256C06B07DD8}"/>
              </a:ext>
            </a:extLst>
          </p:cNvPr>
          <p:cNvSpPr/>
          <p:nvPr/>
        </p:nvSpPr>
        <p:spPr>
          <a:xfrm>
            <a:off x="8193745" y="1936376"/>
            <a:ext cx="1801906" cy="76200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Shading shadows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F18A9B-E389-A944-BBBD-A0FD10951B7A}"/>
              </a:ext>
            </a:extLst>
          </p:cNvPr>
          <p:cNvSpPr/>
          <p:nvPr/>
        </p:nvSpPr>
        <p:spPr>
          <a:xfrm>
            <a:off x="5894296" y="1936376"/>
            <a:ext cx="1801906" cy="76200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Texture mapping</a:t>
            </a:r>
          </a:p>
          <a:p>
            <a:pPr algn="ctr"/>
            <a:r>
              <a:rPr lang="en-US" dirty="0"/>
              <a:t>Decoration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CC86CA-F55B-CE4B-9F54-D5BADC7FE643}"/>
              </a:ext>
            </a:extLst>
          </p:cNvPr>
          <p:cNvSpPr/>
          <p:nvPr/>
        </p:nvSpPr>
        <p:spPr>
          <a:xfrm>
            <a:off x="3594847" y="1936376"/>
            <a:ext cx="1801906" cy="76200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Diffuse Interpolation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ED3743-15BF-9341-91FE-C8E464A6FC93}"/>
              </a:ext>
            </a:extLst>
          </p:cNvPr>
          <p:cNvSpPr/>
          <p:nvPr/>
        </p:nvSpPr>
        <p:spPr>
          <a:xfrm>
            <a:off x="1353671" y="1936376"/>
            <a:ext cx="1801906" cy="76200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Specular Reflection + Ambient Light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ACCFB4-860D-A942-891F-C112333C8ABD}"/>
              </a:ext>
            </a:extLst>
          </p:cNvPr>
          <p:cNvSpPr/>
          <p:nvPr/>
        </p:nvSpPr>
        <p:spPr>
          <a:xfrm>
            <a:off x="1322294" y="3119717"/>
            <a:ext cx="1801906" cy="76200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DDA Algorithm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4EC315E-ED46-5648-8C76-BFFE616363DD}"/>
              </a:ext>
            </a:extLst>
          </p:cNvPr>
          <p:cNvSpPr/>
          <p:nvPr/>
        </p:nvSpPr>
        <p:spPr>
          <a:xfrm>
            <a:off x="3657600" y="3119717"/>
            <a:ext cx="1739153" cy="76200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3D G.E I(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E3FFC-079B-F04E-A93F-E2505608176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092824" y="1134035"/>
            <a:ext cx="50202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6A3062-726C-CE44-A458-0019FF886CEE}"/>
              </a:ext>
            </a:extLst>
          </p:cNvPr>
          <p:cNvCxnSpPr/>
          <p:nvPr/>
        </p:nvCxnSpPr>
        <p:spPr>
          <a:xfrm>
            <a:off x="5392273" y="1134035"/>
            <a:ext cx="50202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746DC9-6D57-8A42-8F1E-9C3F9E08BF82}"/>
              </a:ext>
            </a:extLst>
          </p:cNvPr>
          <p:cNvCxnSpPr/>
          <p:nvPr/>
        </p:nvCxnSpPr>
        <p:spPr>
          <a:xfrm>
            <a:off x="7696202" y="1134035"/>
            <a:ext cx="50202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3EF2E1-E5C7-0147-8B8F-CCEF11F3FAC2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>
            <a:off x="7696202" y="2317376"/>
            <a:ext cx="49754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8EDF52-A71E-324D-83D7-B8BF9C26A846}"/>
              </a:ext>
            </a:extLst>
          </p:cNvPr>
          <p:cNvCxnSpPr>
            <a:cxnSpLocks/>
          </p:cNvCxnSpPr>
          <p:nvPr/>
        </p:nvCxnSpPr>
        <p:spPr>
          <a:xfrm flipH="1">
            <a:off x="5392273" y="2317376"/>
            <a:ext cx="49754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E71169-BE7C-7A46-AEFC-79E382DA3FAE}"/>
              </a:ext>
            </a:extLst>
          </p:cNvPr>
          <p:cNvCxnSpPr>
            <a:cxnSpLocks/>
          </p:cNvCxnSpPr>
          <p:nvPr/>
        </p:nvCxnSpPr>
        <p:spPr>
          <a:xfrm flipH="1">
            <a:off x="3124200" y="2317376"/>
            <a:ext cx="49754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1BAE3B-328D-5F44-AF55-111B15D1CA50}"/>
              </a:ext>
            </a:extLst>
          </p:cNvPr>
          <p:cNvCxnSpPr/>
          <p:nvPr/>
        </p:nvCxnSpPr>
        <p:spPr>
          <a:xfrm>
            <a:off x="3129271" y="3500717"/>
            <a:ext cx="50202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DEAD52-0147-0B43-9AD3-6CB81E337E5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094698" y="1515035"/>
            <a:ext cx="0" cy="42134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0064E7C-95D9-124F-A859-5E1C48504B0F}"/>
              </a:ext>
            </a:extLst>
          </p:cNvPr>
          <p:cNvCxnSpPr>
            <a:cxnSpLocks/>
          </p:cNvCxnSpPr>
          <p:nvPr/>
        </p:nvCxnSpPr>
        <p:spPr>
          <a:xfrm>
            <a:off x="2254624" y="2698376"/>
            <a:ext cx="0" cy="42134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97D012C-A0C3-264D-BB24-A067056241AB}"/>
              </a:ext>
            </a:extLst>
          </p:cNvPr>
          <p:cNvSpPr/>
          <p:nvPr/>
        </p:nvSpPr>
        <p:spPr>
          <a:xfrm>
            <a:off x="1145219" y="461639"/>
            <a:ext cx="9019713" cy="37286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55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68</Words>
  <Application>Microsoft Macintosh PowerPoint</Application>
  <PresentationFormat>Widescreen</PresentationFormat>
  <Paragraphs>26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Wang, Haoyuan</dc:creator>
  <cp:lastModifiedBy>Wang, Haoyuan</cp:lastModifiedBy>
  <cp:revision>6</cp:revision>
  <dcterms:created xsi:type="dcterms:W3CDTF">2019-05-13T09:26:35Z</dcterms:created>
  <dcterms:modified xsi:type="dcterms:W3CDTF">2019-05-13T11:10:55Z</dcterms:modified>
</cp:coreProperties>
</file>